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63273E-7A8F-7DCA-8C07-402901EEC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E983FB5-4739-5401-DDF2-1D0A8CA19F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DB0DAB6-1B47-1F5D-23A7-ACFCDD8DD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35794AA-0545-FEC7-481D-782519FE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09596EF-F2A6-A6A6-A2C4-2366CFB7A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2452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81E44-6E75-F4E5-8ECE-2642187A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13D8B1-2ABB-79BB-9C3B-7F2C53C1C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FC2C96-FC76-847C-15ED-F0DD13CF6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F1B14D-CFEB-F55F-B626-1CCF8090B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C79D468-B9E8-9EE8-D35A-489FC96E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025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5F12DF-C6A3-8877-54FD-DB2B7C8E2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5091F7-0B48-F62D-4543-D8C249F6F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CA42E3A-1E10-5AC0-349F-DD7A3F2C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7B2C01-BA8F-F1D2-326A-5CED5A415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42A2E6D-7165-C28A-DA7C-D598568DA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2328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1CD2DE-785F-6413-FD5E-A0DDE3178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D9C5A3E-55A5-8CA9-E890-29FF194A8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508DD57-DC6A-B654-D558-3F7189ECC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1B2257E-5D32-70E7-AEB6-B87161DC2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7C57B62-3956-0AA6-4017-49961BF80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295082E-FEA0-7827-0772-A7BD4301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032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B118B-7155-E6A3-C3BA-5E4786F07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1FDE818-2DB0-38AC-BAEE-3B45B3BBB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D40880-53E9-99AA-4E7B-2343692D3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4082B7D-96B2-241A-1F7D-0A84C3A36C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1B8B51A-4667-C7E2-6E85-602F45828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3FE4862-F75B-6B8C-2320-F2711027B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1C741D7-8F2B-DD3D-B74B-CB8719F84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113F81-713E-CF00-5E3F-DB84146C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67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3085E3-C979-62C9-1E35-B75FF649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E32FF9B-AF5D-CB8C-B128-E1566F2E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84375D7-9F38-EF51-FFDC-63049DCB6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46E44A4-5E9A-0BA0-FF5B-53197448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82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D5D015D-D8B5-FBCD-B429-C50D04566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9AE4E20-5C1C-9621-8337-2CE2D25B8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8CEB3AD-6C59-5F4A-33A2-DD9AABC0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196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730449-63E1-0F2A-5F70-FFE1EC0C8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851A9E-6089-2638-FCB2-D30AD9893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5BBE61E-AE32-8DEF-825F-E43602415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831DAF9-810E-52AE-DEB9-44DB6537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A7AB33E-7322-3E5E-2D32-364B3B7A7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2CB6C92-2647-EC31-77C0-F5CAD6F6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076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3ADEEE-D38D-5AD3-0B78-B6B59ED69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4B35D4F-5299-3D72-EC17-3519BFB5C3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B0A049-26E2-C6C6-986D-C4855EB96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BFCF158-E9D5-6B99-73EA-CD1E6BD24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9CF784-0B5E-60E3-E91D-D27F751D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CFAF3C8-0F22-EFEC-2D87-0B811C51F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010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6B1C6-C84B-4FCE-1B43-DAB171405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2CFACFE-7448-1DB6-4C58-1C3CFA9D53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DA1210-EA81-1179-B14E-74F731FB3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ECBCD92-5610-8B12-CF57-D5E8D71E0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CD7E63B-93BC-1FAF-4D77-117D1059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257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409186B-7391-CB6A-0E70-568A89869D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69606D1-1D27-8540-244B-FFC190815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37C1130-E1E2-183D-E5A9-D01EEA0A6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92DD0A3-9D5A-0373-CC92-794598576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DCA9CC-1350-902D-C37A-86E079C2B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8344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57A1810-FB4F-7632-A896-D619AF332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473B2A7-42DF-651B-5E9E-19A5681AD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1E6F30-4799-37FE-DAA5-18C60CFE83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3EC4B-A9E1-42DE-A965-6E70F850CB69}" type="datetimeFigureOut">
              <a:rPr lang="nl-NL" smtClean="0"/>
              <a:t>20-5-2026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C3A3F07-E041-6163-2A4D-D46418F03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C8C764-9637-4B41-BA5C-61408EE54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F1DE1-7310-4ED6-913D-5BFA5AB4E71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239349" y="272647"/>
            <a:ext cx="1161729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rgbClr val="FFC000"/>
                </a:solidFill>
              </a:rPr>
              <a:t>Inzamelpunt Voedselbank</a:t>
            </a:r>
            <a:endParaRPr lang="nl-NL" sz="4400" b="1" dirty="0">
              <a:solidFill>
                <a:schemeClr val="bg1"/>
              </a:solidFill>
            </a:endParaRPr>
          </a:p>
          <a:p>
            <a:pPr algn="ctr"/>
            <a:r>
              <a:rPr lang="nl-NL" sz="2400" b="1" dirty="0"/>
              <a:t>Vrijdag 5 juni (10:00-12:00)</a:t>
            </a:r>
          </a:p>
          <a:p>
            <a:pPr algn="ctr"/>
            <a:r>
              <a:rPr lang="nl-NL" sz="2400" b="1" dirty="0"/>
              <a:t>De Brug</a:t>
            </a:r>
          </a:p>
        </p:txBody>
      </p:sp>
      <p:sp>
        <p:nvSpPr>
          <p:cNvPr id="10" name="AutoShape 2" descr="Klantverhalen: Stichting de Tussenvoorziening - ManualMaster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2400"/>
          </a:p>
        </p:txBody>
      </p:sp>
      <p:sp>
        <p:nvSpPr>
          <p:cNvPr id="8" name="Tekstvak 7"/>
          <p:cNvSpPr txBox="1"/>
          <p:nvPr/>
        </p:nvSpPr>
        <p:spPr>
          <a:xfrm>
            <a:off x="8400256" y="263691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900" dirty="0"/>
              <a:t>bron: gemeente.nu</a:t>
            </a:r>
          </a:p>
        </p:txBody>
      </p:sp>
      <p:sp>
        <p:nvSpPr>
          <p:cNvPr id="2" name="AutoShape 2" descr="QR code dankdag 2022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240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0155FF4-4D1E-3A2A-3B9F-73BB3E6C5F03}"/>
              </a:ext>
            </a:extLst>
          </p:cNvPr>
          <p:cNvSpPr txBox="1"/>
          <p:nvPr/>
        </p:nvSpPr>
        <p:spPr>
          <a:xfrm>
            <a:off x="6880920" y="5907512"/>
            <a:ext cx="4975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rgbClr val="FFC000"/>
                </a:solidFill>
              </a:rPr>
              <a:t>Samen tegen armoede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C8C8CCB-D1A7-CB1E-F899-81F7E92F838B}"/>
              </a:ext>
            </a:extLst>
          </p:cNvPr>
          <p:cNvSpPr txBox="1"/>
          <p:nvPr/>
        </p:nvSpPr>
        <p:spPr>
          <a:xfrm>
            <a:off x="1182661" y="2636912"/>
            <a:ext cx="4905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2400" b="1" dirty="0"/>
              <a:t>wasmiddel (wit/bont)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b="1" dirty="0"/>
              <a:t>knäckebröd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b="1" dirty="0"/>
              <a:t>ongezouten pinda’s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2400" b="1" dirty="0"/>
              <a:t>schenkstroop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2A8E130-33B2-81F6-E54C-E1EF71808AD0}"/>
              </a:ext>
            </a:extLst>
          </p:cNvPr>
          <p:cNvSpPr txBox="1"/>
          <p:nvPr/>
        </p:nvSpPr>
        <p:spPr>
          <a:xfrm>
            <a:off x="3119670" y="5289720"/>
            <a:ext cx="2807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rgbClr val="FFC000"/>
                </a:solidFill>
              </a:rPr>
              <a:t>Welkom!</a:t>
            </a:r>
          </a:p>
        </p:txBody>
      </p:sp>
      <p:pic>
        <p:nvPicPr>
          <p:cNvPr id="11" name="Afbeelding 10" descr="Afbeelding met buitenshuis, wiel, Fietswiel, gebouw&#10;&#10;Door AI gegenereerde inhoud is mogelijk onjuist.">
            <a:extLst>
              <a:ext uri="{FF2B5EF4-FFF2-40B4-BE49-F238E27FC236}">
                <a16:creationId xmlns:a16="http://schemas.microsoft.com/office/drawing/2014/main" id="{98A3DF5C-B772-666D-E089-67ED875F3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59" y="2405109"/>
            <a:ext cx="4256517" cy="31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673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30</Words>
  <Application>Microsoft Office PowerPoint</Application>
  <PresentationFormat>Breedbeeld</PresentationFormat>
  <Paragraphs>10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 Blok</dc:creator>
  <cp:lastModifiedBy>L Blok</cp:lastModifiedBy>
  <cp:revision>2</cp:revision>
  <dcterms:created xsi:type="dcterms:W3CDTF">2026-04-02T10:52:16Z</dcterms:created>
  <dcterms:modified xsi:type="dcterms:W3CDTF">2026-05-20T19:20:12Z</dcterms:modified>
</cp:coreProperties>
</file>