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3"/>
    <p:restoredTop sz="94795"/>
  </p:normalViewPr>
  <p:slideViewPr>
    <p:cSldViewPr>
      <p:cViewPr varScale="1">
        <p:scale>
          <a:sx n="75" d="100"/>
          <a:sy n="75" d="100"/>
        </p:scale>
        <p:origin x="46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76CD8-3D73-944C-8D51-87A9DC589D7A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ADC15-D476-C441-84BB-7850545BBD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977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607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05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739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154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710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3332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217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16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064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54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383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F4FBA-2D91-40B1-833B-E335886579B6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2BB7A-82BA-4F9B-97E5-E798327E32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14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-96688" y="13138"/>
            <a:ext cx="1228868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2131498" y="271779"/>
            <a:ext cx="792900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rgbClr val="FFC000"/>
                </a:solidFill>
              </a:rPr>
              <a:t>Inzamelpunt Voedselbank</a:t>
            </a:r>
            <a:endParaRPr lang="nl-NL" sz="4400" b="1" dirty="0">
              <a:solidFill>
                <a:srgbClr val="FFC000"/>
              </a:solidFill>
            </a:endParaRPr>
          </a:p>
          <a:p>
            <a:pPr algn="ctr"/>
            <a:r>
              <a:rPr lang="nl-NL" sz="3200" b="1" dirty="0"/>
              <a:t>Vrijdag 2 oktober (10:00-12:00)</a:t>
            </a:r>
          </a:p>
          <a:p>
            <a:pPr algn="ctr"/>
            <a:r>
              <a:rPr lang="nl-NL" sz="3200" b="1" dirty="0"/>
              <a:t>De Brug</a:t>
            </a:r>
          </a:p>
        </p:txBody>
      </p:sp>
      <p:sp>
        <p:nvSpPr>
          <p:cNvPr id="10" name="AutoShape 2" descr="Klantverhalen: Stichting de Tussenvoorziening - ManualMaste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8400256" y="263691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900" dirty="0"/>
              <a:t>bron: gemeente.nu</a:t>
            </a:r>
          </a:p>
        </p:txBody>
      </p:sp>
      <p:sp>
        <p:nvSpPr>
          <p:cNvPr id="2" name="AutoShape 2" descr="QR code dankdag 2022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0155FF4-4D1E-3A2A-3B9F-73BB3E6C5F03}"/>
              </a:ext>
            </a:extLst>
          </p:cNvPr>
          <p:cNvSpPr txBox="1"/>
          <p:nvPr/>
        </p:nvSpPr>
        <p:spPr>
          <a:xfrm>
            <a:off x="855660" y="5829292"/>
            <a:ext cx="49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rgbClr val="FFC000"/>
                </a:solidFill>
              </a:rPr>
              <a:t>Samen tegen armoede</a:t>
            </a:r>
            <a:endParaRPr lang="nl-NL" sz="2400" b="1" dirty="0">
              <a:solidFill>
                <a:srgbClr val="FFC000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C8C8CCB-D1A7-CB1E-F899-81F7E92F838B}"/>
              </a:ext>
            </a:extLst>
          </p:cNvPr>
          <p:cNvSpPr txBox="1"/>
          <p:nvPr/>
        </p:nvSpPr>
        <p:spPr>
          <a:xfrm>
            <a:off x="890874" y="2769975"/>
            <a:ext cx="49052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800" b="1" dirty="0"/>
              <a:t>Afwasmiddel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800" b="1" dirty="0"/>
              <a:t>Aardappelpuree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800" b="1" dirty="0"/>
              <a:t>Biscuits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800" b="1" dirty="0"/>
              <a:t>Vis in blik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2A8E130-33B2-81F6-E54C-E1EF71808AD0}"/>
              </a:ext>
            </a:extLst>
          </p:cNvPr>
          <p:cNvSpPr txBox="1"/>
          <p:nvPr/>
        </p:nvSpPr>
        <p:spPr>
          <a:xfrm>
            <a:off x="580219" y="5272613"/>
            <a:ext cx="4975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rgbClr val="FFC000"/>
                </a:solidFill>
              </a:rPr>
              <a:t>Welkom!</a:t>
            </a:r>
            <a:endParaRPr lang="nl-NL" sz="2400" b="1" dirty="0">
              <a:solidFill>
                <a:srgbClr val="FFC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466CCB7-BFD3-6567-F202-DC4F82684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423" y="1966995"/>
            <a:ext cx="3273828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673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26</Words>
  <Application>Microsoft Office PowerPoint</Application>
  <PresentationFormat>Breedbeeld</PresentationFormat>
  <Paragraphs>10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Harry</dc:creator>
  <cp:lastModifiedBy>L Blok</cp:lastModifiedBy>
  <cp:revision>51</cp:revision>
  <dcterms:created xsi:type="dcterms:W3CDTF">2021-10-29T11:16:23Z</dcterms:created>
  <dcterms:modified xsi:type="dcterms:W3CDTF">2026-09-25T17:25:38Z</dcterms:modified>
</cp:coreProperties>
</file>