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D02FDF-6457-E478-49A3-4E344BB42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5B5CFC5B-1D73-67C1-D9FA-BDAF6656DE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EBB2297-2348-7FF1-CA2C-442922B7C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A09D-4DC7-4DCE-87E7-6BF2C9BBCCD1}" type="datetimeFigureOut">
              <a:rPr lang="nl-NL" smtClean="0"/>
              <a:t>3-3-2026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01452DB-42A8-4487-554A-67DA981F4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565586-4FE0-C347-09C9-294D8A9F8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0317-F060-471D-9D7C-149E7DEE64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57283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46EC98-7565-37CA-ABDB-27E405030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09F245-1BEE-C1A1-1654-21240A1B6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D708C73-FB10-C441-1094-706A100C8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A09D-4DC7-4DCE-87E7-6BF2C9BBCCD1}" type="datetimeFigureOut">
              <a:rPr lang="nl-NL" smtClean="0"/>
              <a:t>3-3-2026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C0F5A04-CBF5-C0F4-C766-516B04F28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0D97ABA-5611-25E7-AA7F-50FC476CC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0317-F060-471D-9D7C-149E7DEE64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0982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0C75FF-45EA-519F-FDB5-7CB76B7E8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AFA35C0-E851-9B0F-CAA1-92A119615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1922468-270B-0B65-055A-28D5F7B22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A09D-4DC7-4DCE-87E7-6BF2C9BBCCD1}" type="datetimeFigureOut">
              <a:rPr lang="nl-NL" smtClean="0"/>
              <a:t>3-3-2026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A8D1B5-1394-0201-219D-8053DFF91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341F630-9855-E068-138E-400099695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0317-F060-471D-9D7C-149E7DEE64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8391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16F747-C191-718F-72DC-8AF147CC6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02F89A-996D-3D24-C2BE-57D68C2EEE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7C14F391-C20A-4ADF-B0D1-E23CD63A57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85A2866-7D58-E52F-A713-7254ADE90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A09D-4DC7-4DCE-87E7-6BF2C9BBCCD1}" type="datetimeFigureOut">
              <a:rPr lang="nl-NL" smtClean="0"/>
              <a:t>3-3-2026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D50F86D2-7C6A-FE3E-EBA0-35D57D8E5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3A601E1-7F97-485C-9359-5A70462EA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0317-F060-471D-9D7C-149E7DEE64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266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6A571C-693C-693A-B57B-05C7F2F5D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330423F-357C-A9B1-3C00-EBFCC9C162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E755E07-BC9E-500B-A695-6A2F5C28AC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54CF5B8-0062-DC0B-5491-48EFD5C49E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2F78442-2EEB-E7A2-4481-F89ACAA096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D3D5F28-AF3C-475A-ACF9-FEA48E6A4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A09D-4DC7-4DCE-87E7-6BF2C9BBCCD1}" type="datetimeFigureOut">
              <a:rPr lang="nl-NL" smtClean="0"/>
              <a:t>3-3-2026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0346A93-2201-5E88-3F89-DB7E85398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EB43000-6C04-CAA0-0E83-F39910BB0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0317-F060-471D-9D7C-149E7DEE64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7235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9EAF5D-91E0-06D6-5221-D2DC3C2FB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796C8793-6644-A446-AB41-08535FA33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A09D-4DC7-4DCE-87E7-6BF2C9BBCCD1}" type="datetimeFigureOut">
              <a:rPr lang="nl-NL" smtClean="0"/>
              <a:t>3-3-2026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D62785B-6BA6-58C6-FFF1-1E8E87339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6E27866-FE41-E267-31AB-8EACD83AF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0317-F060-471D-9D7C-149E7DEE64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70371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D82FBAB-71C0-D91F-5B03-CD8171D8D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A09D-4DC7-4DCE-87E7-6BF2C9BBCCD1}" type="datetimeFigureOut">
              <a:rPr lang="nl-NL" smtClean="0"/>
              <a:t>3-3-2026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9B1B575-0B92-8495-F7C9-90A235868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EC3165C-3430-DBF7-3302-F8BAAE5FD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0317-F060-471D-9D7C-149E7DEE64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90536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985D7C-934B-12A9-E602-38D4AC5EB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C838742-80FE-69B5-F35E-0A482F98A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D0E880F-794D-4237-E169-C91A67B8D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ECEF8E4-0E7C-06BA-06FF-92B1E100F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A09D-4DC7-4DCE-87E7-6BF2C9BBCCD1}" type="datetimeFigureOut">
              <a:rPr lang="nl-NL" smtClean="0"/>
              <a:t>3-3-2026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B33B18E-17AC-B963-FB78-7F780D0EA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84E87A7-1578-877B-58D2-D0D5B0810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0317-F060-471D-9D7C-149E7DEE64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903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CF9E32-3E5B-CB8D-ED1E-8C18EDCD7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367B83A-86F7-1B2D-8E5D-7BDA5637FC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1F48ABB-3AD6-EA7D-9907-71CD9F866C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2C0AC2E-1ABF-DBC7-E935-1E5BFBE99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A09D-4DC7-4DCE-87E7-6BF2C9BBCCD1}" type="datetimeFigureOut">
              <a:rPr lang="nl-NL" smtClean="0"/>
              <a:t>3-3-2026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14DDBFA-D32F-543C-1BD3-DBF1FD808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BFA27ED-35AB-5BE2-1D91-E9718184B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0317-F060-471D-9D7C-149E7DEE64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1409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F49217-E30E-48A8-FEFA-A57E40B41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252366B-68D5-6952-4316-8BE4027B5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16D6ED9-D911-6762-C835-A9A5BFA82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A09D-4DC7-4DCE-87E7-6BF2C9BBCCD1}" type="datetimeFigureOut">
              <a:rPr lang="nl-NL" smtClean="0"/>
              <a:t>3-3-2026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860A1C4-7B83-03B5-B0CB-34C131B9E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65DF807-3B65-D63B-6470-51EF7B514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0317-F060-471D-9D7C-149E7DEE64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0173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A271538-E25C-FE2C-3EEA-A2D935CFA1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6B25298-EFF5-16F5-A290-724C02A9F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8E738DF-8EEF-0EF4-C1A8-6B0262F06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4A09D-4DC7-4DCE-87E7-6BF2C9BBCCD1}" type="datetimeFigureOut">
              <a:rPr lang="nl-NL" smtClean="0"/>
              <a:t>3-3-2026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5D7070D-B06A-2C88-E49B-96A1E4528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E1FE73B-07CB-BA79-6999-CC3AC19C7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10317-F060-471D-9D7C-149E7DEE64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662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FE9A9E34-5661-D908-AEAE-F99E48862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517C259-23A6-52B8-8D6F-6CC7A8905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50F0E07-DDC9-1B4C-DF64-6492406767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4A09D-4DC7-4DCE-87E7-6BF2C9BBCCD1}" type="datetimeFigureOut">
              <a:rPr lang="nl-NL" smtClean="0"/>
              <a:t>3-3-2026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15CED09-4708-3514-0D5E-6870FCFF2C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4CF81B2-D6FE-C500-2FFB-1A022CBDFD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10317-F060-471D-9D7C-149E7DEE64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9122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0B5A99-719A-8803-1150-4E4C9A4073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96125BA-AA01-0FEF-881A-C858B05A1E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7624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vak 8"/>
          <p:cNvSpPr txBox="1"/>
          <p:nvPr/>
        </p:nvSpPr>
        <p:spPr>
          <a:xfrm>
            <a:off x="239349" y="272647"/>
            <a:ext cx="1161729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5400" b="1" dirty="0">
                <a:solidFill>
                  <a:srgbClr val="FFC000"/>
                </a:solidFill>
              </a:rPr>
              <a:t>Inzamelpunt Voedselbank</a:t>
            </a:r>
            <a:endParaRPr lang="nl-NL" sz="4400" b="1" dirty="0">
              <a:solidFill>
                <a:schemeClr val="bg1"/>
              </a:solidFill>
            </a:endParaRPr>
          </a:p>
          <a:p>
            <a:pPr algn="ctr"/>
            <a:r>
              <a:rPr lang="nl-NL" sz="2400" dirty="0"/>
              <a:t>Vrijdag 6 maart (10:00-12:00)</a:t>
            </a:r>
          </a:p>
          <a:p>
            <a:pPr algn="ctr"/>
            <a:r>
              <a:rPr lang="nl-NL" sz="2400" dirty="0"/>
              <a:t>De Brug</a:t>
            </a:r>
          </a:p>
        </p:txBody>
      </p:sp>
      <p:sp>
        <p:nvSpPr>
          <p:cNvPr id="10" name="AutoShape 2" descr="Klantverhalen: Stichting de Tussenvoorziening - ManualMaster"/>
          <p:cNvSpPr>
            <a:spLocks noChangeAspect="1" noChangeArrowheads="1"/>
          </p:cNvSpPr>
          <p:nvPr/>
        </p:nvSpPr>
        <p:spPr bwMode="auto">
          <a:xfrm>
            <a:off x="1679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sz="2400"/>
          </a:p>
        </p:txBody>
      </p:sp>
      <p:sp>
        <p:nvSpPr>
          <p:cNvPr id="8" name="Tekstvak 7"/>
          <p:cNvSpPr txBox="1"/>
          <p:nvPr/>
        </p:nvSpPr>
        <p:spPr>
          <a:xfrm>
            <a:off x="8400256" y="2636912"/>
            <a:ext cx="19442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900" dirty="0"/>
              <a:t>bron: gemeente.nu</a:t>
            </a:r>
          </a:p>
        </p:txBody>
      </p:sp>
      <p:sp>
        <p:nvSpPr>
          <p:cNvPr id="2" name="AutoShape 2" descr="QR code dankdag 2022.pn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 sz="2400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30155FF4-4D1E-3A2A-3B9F-73BB3E6C5F03}"/>
              </a:ext>
            </a:extLst>
          </p:cNvPr>
          <p:cNvSpPr txBox="1"/>
          <p:nvPr/>
        </p:nvSpPr>
        <p:spPr>
          <a:xfrm>
            <a:off x="6880920" y="5907512"/>
            <a:ext cx="49757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solidFill>
                  <a:srgbClr val="FFC000"/>
                </a:solidFill>
              </a:rPr>
              <a:t>Samen tegen armoede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CC8C8CCB-D1A7-CB1E-F899-81F7E92F838B}"/>
              </a:ext>
            </a:extLst>
          </p:cNvPr>
          <p:cNvSpPr txBox="1"/>
          <p:nvPr/>
        </p:nvSpPr>
        <p:spPr>
          <a:xfrm>
            <a:off x="1182661" y="2636912"/>
            <a:ext cx="49052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891" indent="-342891">
              <a:buFont typeface="+mj-lt"/>
              <a:buAutoNum type="arabicPeriod"/>
            </a:pPr>
            <a:r>
              <a:rPr lang="nl-NL" sz="2400" dirty="0"/>
              <a:t>Koekjes</a:t>
            </a:r>
          </a:p>
          <a:p>
            <a:pPr marL="342891" indent="-342891">
              <a:buFont typeface="+mj-lt"/>
              <a:buAutoNum type="arabicPeriod"/>
            </a:pPr>
            <a:r>
              <a:rPr lang="nl-NL" sz="2400" dirty="0"/>
              <a:t>Margarine/halvarine</a:t>
            </a:r>
          </a:p>
          <a:p>
            <a:pPr marL="342891" indent="-342891">
              <a:buFont typeface="+mj-lt"/>
              <a:buAutoNum type="arabicPeriod"/>
            </a:pPr>
            <a:r>
              <a:rPr lang="nl-NL" sz="2400" dirty="0"/>
              <a:t>Hagelslag</a:t>
            </a:r>
          </a:p>
          <a:p>
            <a:pPr marL="342891" indent="-342891">
              <a:buFont typeface="+mj-lt"/>
              <a:buAutoNum type="arabicPeriod"/>
            </a:pPr>
            <a:r>
              <a:rPr lang="nl-NL" sz="2400" dirty="0"/>
              <a:t>Knäckebröd/crackers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2A8E130-33B2-81F6-E54C-E1EF71808AD0}"/>
              </a:ext>
            </a:extLst>
          </p:cNvPr>
          <p:cNvSpPr txBox="1"/>
          <p:nvPr/>
        </p:nvSpPr>
        <p:spPr>
          <a:xfrm>
            <a:off x="3119670" y="5289720"/>
            <a:ext cx="2807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400" b="1" dirty="0">
                <a:solidFill>
                  <a:srgbClr val="FFC000"/>
                </a:solidFill>
              </a:rPr>
              <a:t>Welkom!</a:t>
            </a:r>
          </a:p>
        </p:txBody>
      </p:sp>
      <p:pic>
        <p:nvPicPr>
          <p:cNvPr id="11" name="Afbeelding 10" descr="Afbeelding met buitenshuis, wiel, Fietswiel, gebouw&#10;&#10;Door AI gegenereerde inhoud is mogelijk onjuist.">
            <a:extLst>
              <a:ext uri="{FF2B5EF4-FFF2-40B4-BE49-F238E27FC236}">
                <a16:creationId xmlns:a16="http://schemas.microsoft.com/office/drawing/2014/main" id="{98A3DF5C-B772-666D-E089-67ED875F3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059" y="2405109"/>
            <a:ext cx="4256517" cy="319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16737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Office PowerPoint</Application>
  <PresentationFormat>Breedbeeld</PresentationFormat>
  <Paragraphs>10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Kantoorthema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 Blok</dc:creator>
  <cp:lastModifiedBy>L Blok</cp:lastModifiedBy>
  <cp:revision>1</cp:revision>
  <dcterms:created xsi:type="dcterms:W3CDTF">2026-03-03T11:42:38Z</dcterms:created>
  <dcterms:modified xsi:type="dcterms:W3CDTF">2026-03-03T11:42:49Z</dcterms:modified>
</cp:coreProperties>
</file>